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Relationship Id="rId10" Type="http://schemas.openxmlformats.org/officeDocument/2006/relationships/image" Target="../media/image10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Relationship Id="rId9" Type="http://schemas.openxmlformats.org/officeDocument/2006/relationships/image" Target="../media/image115.png"/><Relationship Id="rId10" Type="http://schemas.openxmlformats.org/officeDocument/2006/relationships/image" Target="../media/image11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Relationship Id="rId9" Type="http://schemas.openxmlformats.org/officeDocument/2006/relationships/image" Target="../media/image12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8" Type="http://schemas.openxmlformats.org/officeDocument/2006/relationships/image" Target="../media/image13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13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Relationship Id="rId8" Type="http://schemas.openxmlformats.org/officeDocument/2006/relationships/image" Target="../media/image152.png"/><Relationship Id="rId9" Type="http://schemas.openxmlformats.org/officeDocument/2006/relationships/image" Target="../media/image153.png"/><Relationship Id="rId10" Type="http://schemas.openxmlformats.org/officeDocument/2006/relationships/image" Target="../media/image154.png"/><Relationship Id="rId11" Type="http://schemas.openxmlformats.org/officeDocument/2006/relationships/image" Target="../media/image15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70668" y="611580"/>
            <a:ext cx="1628491" cy="50800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4598" y="3316674"/>
            <a:ext cx="6723400" cy="260871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90080" y="8533120"/>
            <a:ext cx="4189967" cy="11814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6649" y="617799"/>
            <a:ext cx="1755691" cy="4921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03240" y="8311720"/>
            <a:ext cx="839080" cy="68146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15050" y="445594"/>
            <a:ext cx="852380" cy="95709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16184" y="5482470"/>
            <a:ext cx="5996920" cy="145802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72192" y="8311716"/>
            <a:ext cx="447956" cy="116080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6" y="260286"/>
            <a:ext cx="3971964" cy="19997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51894" cy="94271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0322" y="9000703"/>
            <a:ext cx="10976017" cy="8182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3135" y="2464564"/>
            <a:ext cx="4320000" cy="6171429"/>
            <a:chOff x="273135" y="2464564"/>
            <a:chExt cx="4320000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3135" y="2464564"/>
              <a:ext cx="4320000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93135" y="2464564"/>
            <a:ext cx="6762159" cy="6178052"/>
            <a:chOff x="4593135" y="2464564"/>
            <a:chExt cx="6762159" cy="617805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93135" y="2464564"/>
              <a:ext cx="6762159" cy="61780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40142" y="1865282"/>
            <a:ext cx="12197580" cy="6343509"/>
            <a:chOff x="4240142" y="1865282"/>
            <a:chExt cx="12197580" cy="63435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40142" y="1865282"/>
              <a:ext cx="12197580" cy="63435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372192" y="8311716"/>
            <a:ext cx="400337" cy="107797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366" y="260286"/>
            <a:ext cx="6265612" cy="19997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15050" y="445594"/>
            <a:ext cx="851894" cy="94271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90116" y="8579984"/>
            <a:ext cx="13257474" cy="17692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240142" y="5894371"/>
            <a:ext cx="1835909" cy="2474486"/>
            <a:chOff x="4240142" y="5894371"/>
            <a:chExt cx="1835909" cy="24744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40142" y="5894371"/>
              <a:ext cx="1835909" cy="24744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1558" y="1865282"/>
            <a:ext cx="4048583" cy="6503576"/>
            <a:chOff x="191558" y="1865282"/>
            <a:chExt cx="4048583" cy="650357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1558" y="1865282"/>
              <a:ext cx="4048583" cy="65035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87922" y="3086531"/>
            <a:ext cx="6043266" cy="470166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291240" y="8311716"/>
            <a:ext cx="431585" cy="10779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366" y="260286"/>
            <a:ext cx="6265612" cy="19997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15050" y="445594"/>
            <a:ext cx="851894" cy="9427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2158155"/>
            <a:ext cx="9331853" cy="8080019"/>
            <a:chOff x="0" y="2158155"/>
            <a:chExt cx="9331853" cy="80800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2158155"/>
              <a:ext cx="9331853" cy="80800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74192" y="8311716"/>
            <a:ext cx="423928" cy="10779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6" y="260286"/>
            <a:ext cx="6265612" cy="19997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51894" cy="9427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2277731"/>
            <a:ext cx="8908596" cy="5917577"/>
            <a:chOff x="0" y="2277731"/>
            <a:chExt cx="8908596" cy="59175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2277731"/>
              <a:ext cx="8908596" cy="59175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39543" y="2057143"/>
            <a:ext cx="5830151" cy="6171429"/>
            <a:chOff x="10539543" y="2057143"/>
            <a:chExt cx="5830151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39543" y="2057143"/>
              <a:ext cx="5830151" cy="61714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0115" y="8579981"/>
            <a:ext cx="13266960" cy="180249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237049" y="1610201"/>
            <a:ext cx="1939577" cy="51233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72192" y="8311716"/>
            <a:ext cx="433709" cy="10779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6" y="260286"/>
            <a:ext cx="5695202" cy="18202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51894" cy="94271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3581" y="7513305"/>
            <a:ext cx="12992455" cy="28365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5244" y="1925063"/>
            <a:ext cx="7730524" cy="5521803"/>
            <a:chOff x="545244" y="1925063"/>
            <a:chExt cx="7730524" cy="552180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5244" y="1925063"/>
              <a:ext cx="7730524" cy="55218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98727" y="1219233"/>
            <a:ext cx="5830151" cy="6171429"/>
            <a:chOff x="10498727" y="1219233"/>
            <a:chExt cx="5830151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98727" y="1219233"/>
              <a:ext cx="5830151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72192" y="8311716"/>
            <a:ext cx="432013" cy="10779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6" y="260286"/>
            <a:ext cx="6265612" cy="19997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51894" cy="94271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49259" y="8543621"/>
            <a:ext cx="10970817" cy="12133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94904" y="2523967"/>
            <a:ext cx="9297969" cy="5844890"/>
            <a:chOff x="2694904" y="2523967"/>
            <a:chExt cx="9297969" cy="58448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94904" y="2523967"/>
              <a:ext cx="9297969" cy="58448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72192" y="8311716"/>
            <a:ext cx="442642" cy="116080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6" y="260286"/>
            <a:ext cx="6265612" cy="19997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51894" cy="9427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2006033"/>
            <a:ext cx="5517036" cy="8228571"/>
            <a:chOff x="0" y="2006033"/>
            <a:chExt cx="5517036" cy="82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2006033"/>
              <a:ext cx="5517036" cy="82285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97165" y="3720009"/>
            <a:ext cx="9890885" cy="11793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517036" y="5967306"/>
            <a:ext cx="7042110" cy="4318408"/>
            <a:chOff x="5517036" y="5967306"/>
            <a:chExt cx="7042110" cy="431840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17036" y="5967306"/>
              <a:ext cx="7042110" cy="43184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72192" y="8311716"/>
            <a:ext cx="428394" cy="10779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6" y="260286"/>
            <a:ext cx="2392459" cy="17944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51894" cy="94271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3689" y="2052872"/>
            <a:ext cx="14636164" cy="823284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61334" y="611580"/>
            <a:ext cx="1618996" cy="5123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2106" y="617799"/>
            <a:ext cx="1729263" cy="49217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37630" y="611580"/>
            <a:ext cx="2620291" cy="5080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73620" y="8311716"/>
            <a:ext cx="499947" cy="10756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015050" y="445594"/>
            <a:ext cx="852218" cy="95727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42042" y="5900240"/>
            <a:ext cx="9752932" cy="29771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06862" y="9479619"/>
            <a:ext cx="16883053" cy="164571"/>
            <a:chOff x="-406862" y="9479619"/>
            <a:chExt cx="16883053" cy="164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-406862" y="9479619"/>
              <a:ext cx="16883053" cy="16457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1629" y="9699506"/>
            <a:ext cx="1156397" cy="4189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67374" y="9447873"/>
            <a:ext cx="18247619" cy="164571"/>
            <a:chOff x="1567374" y="9447873"/>
            <a:chExt cx="18247619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567374" y="9447873"/>
              <a:ext cx="18247619" cy="164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9419" y="8311720"/>
            <a:ext cx="866928" cy="6814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15558" y="1863636"/>
            <a:ext cx="2717958" cy="20779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61709" y="4022675"/>
            <a:ext cx="1105105" cy="123227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20076" y="5242500"/>
            <a:ext cx="1550313" cy="76216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3581" y="445594"/>
            <a:ext cx="852294" cy="9683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808572" y="9577020"/>
            <a:ext cx="1236159" cy="4189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054696" y="4702247"/>
            <a:ext cx="11230934" cy="164571"/>
            <a:chOff x="-4054696" y="4702247"/>
            <a:chExt cx="11230934" cy="164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6200000">
              <a:off x="-4054696" y="4702247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057" y="-14376"/>
            <a:ext cx="7171029" cy="10975992"/>
            <a:chOff x="1643057" y="-14376"/>
            <a:chExt cx="7171029" cy="109759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43057" y="-14376"/>
              <a:ext cx="7171029" cy="1097599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04931" y="4057502"/>
            <a:ext cx="1276533" cy="12315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763274" y="5277331"/>
            <a:ext cx="587913" cy="81234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47121" y="6514521"/>
            <a:ext cx="1257486" cy="123150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705560" y="7734341"/>
            <a:ext cx="2088123" cy="81234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03240" y="8311716"/>
            <a:ext cx="753051" cy="68146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52380" cy="95709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5784" y="1684089"/>
            <a:ext cx="3722017" cy="416568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5371" y="5279933"/>
            <a:ext cx="4288039" cy="18813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2790" y="9839782"/>
            <a:ext cx="1236159" cy="4189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91240" y="8311716"/>
            <a:ext cx="514642" cy="6742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55770" y="-40032"/>
            <a:ext cx="7332688" cy="18092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51894" cy="94271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5593" y="8529743"/>
            <a:ext cx="12463646" cy="134144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01039" y="2318515"/>
            <a:ext cx="1882815" cy="50390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2708131"/>
            <a:ext cx="4145560" cy="3001493"/>
            <a:chOff x="0" y="2708131"/>
            <a:chExt cx="4145560" cy="30014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2708131"/>
              <a:ext cx="4145560" cy="30014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90344" y="2708131"/>
            <a:ext cx="6171429" cy="3387658"/>
            <a:chOff x="10290344" y="2708131"/>
            <a:chExt cx="6171429" cy="33876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90344" y="2708131"/>
              <a:ext cx="6171429" cy="338765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863810" y="2303953"/>
            <a:ext cx="1849148" cy="50390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145560" y="2695124"/>
            <a:ext cx="6171429" cy="5673733"/>
            <a:chOff x="4145560" y="2695124"/>
            <a:chExt cx="6171429" cy="567373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45560" y="2695124"/>
              <a:ext cx="6171429" cy="56737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72192" y="8311716"/>
            <a:ext cx="432013" cy="67428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55770" y="-40032"/>
            <a:ext cx="7332688" cy="18092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51894" cy="94271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8579" y="8456950"/>
            <a:ext cx="14596036" cy="14559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31040" y="2292100"/>
            <a:ext cx="8935871" cy="2864061"/>
            <a:chOff x="6731040" y="2292100"/>
            <a:chExt cx="8935871" cy="286406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31040" y="2292100"/>
              <a:ext cx="8935871" cy="28640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6082" y="2321218"/>
            <a:ext cx="4946994" cy="5070668"/>
            <a:chOff x="866082" y="2321218"/>
            <a:chExt cx="4946994" cy="507066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6082" y="2321218"/>
              <a:ext cx="4946994" cy="50706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31040" y="5140144"/>
            <a:ext cx="8935871" cy="2233968"/>
            <a:chOff x="6731040" y="5140144"/>
            <a:chExt cx="8935871" cy="223396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31040" y="5140144"/>
              <a:ext cx="8935871" cy="22339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72192" y="8311716"/>
            <a:ext cx="442642" cy="7662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55770" y="-40033"/>
            <a:ext cx="11088145" cy="16782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51894" cy="94271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9561" y="8218931"/>
            <a:ext cx="13410055" cy="19458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94559" y="1931518"/>
            <a:ext cx="5206636" cy="4419291"/>
            <a:chOff x="1594559" y="1931518"/>
            <a:chExt cx="5206636" cy="441929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4559" y="1931518"/>
              <a:ext cx="5206636" cy="44192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03651" y="1705715"/>
            <a:ext cx="5216623" cy="6208916"/>
            <a:chOff x="10103651" y="1705715"/>
            <a:chExt cx="5216623" cy="620891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03651" y="1705715"/>
              <a:ext cx="5216623" cy="62089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94559" y="5150996"/>
            <a:ext cx="6801411" cy="2881386"/>
            <a:chOff x="1594559" y="5150996"/>
            <a:chExt cx="6801411" cy="28813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94559" y="5150996"/>
              <a:ext cx="6801411" cy="28813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72192" y="8311716"/>
            <a:ext cx="428394" cy="67428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55770" y="-40033"/>
            <a:ext cx="11088145" cy="16782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51894" cy="94271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54224" y="2501567"/>
            <a:ext cx="8039685" cy="62333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7279" y="1880419"/>
            <a:ext cx="8405295" cy="8405295"/>
            <a:chOff x="-7279" y="1880419"/>
            <a:chExt cx="8405295" cy="84052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279" y="1880419"/>
              <a:ext cx="8405295" cy="84052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71736" y="8099598"/>
            <a:ext cx="3651951" cy="2186116"/>
            <a:chOff x="6071736" y="8099598"/>
            <a:chExt cx="3651951" cy="218611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71736" y="8099598"/>
              <a:ext cx="3651951" cy="218611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35258" y="1471077"/>
            <a:ext cx="1939682" cy="50800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80954" y="8311716"/>
            <a:ext cx="458375" cy="7662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55770" y="-40033"/>
            <a:ext cx="11088145" cy="16782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51894" cy="94271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17463" y="4720709"/>
            <a:ext cx="7924809" cy="119599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67563" y="2698113"/>
            <a:ext cx="2078672" cy="5080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3093950"/>
            <a:ext cx="7727352" cy="4257928"/>
            <a:chOff x="0" y="3093950"/>
            <a:chExt cx="7727352" cy="425792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3093950"/>
              <a:ext cx="7727352" cy="42579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72192" y="8311716"/>
            <a:ext cx="443490" cy="7662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55770" y="-40032"/>
            <a:ext cx="5669212" cy="16782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51894" cy="94271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4404" y="2341877"/>
            <a:ext cx="14000030" cy="794383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2023-05-11T04:19:53Z</dcterms:created>
  <dcterms:modified xsi:type="dcterms:W3CDTF">2023-05-11T04:19:53Z</dcterms:modified>
</cp:coreProperties>
</file>